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4" r:id="rId5"/>
    <p:sldId id="265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7 класс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2331690"/>
          </a:xfrm>
        </p:spPr>
        <p:txBody>
          <a:bodyPr>
            <a:normAutofit fontScale="90000"/>
          </a:bodyPr>
          <a:lstStyle/>
          <a:p>
            <a:r>
              <a:rPr lang="ru-RU" dirty="0"/>
              <a:t>Тема: Сложность взаимоотношений детей и взрослых по рассказу </a:t>
            </a:r>
            <a:r>
              <a:rPr lang="ru-RU" dirty="0" err="1"/>
              <a:t>И.А.Бунина</a:t>
            </a:r>
            <a:r>
              <a:rPr lang="ru-RU" dirty="0"/>
              <a:t> «Цифры»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605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>1.Определение </a:t>
            </a:r>
            <a:r>
              <a:rPr lang="ru-RU" dirty="0"/>
              <a:t>цели урока.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Часто </a:t>
            </a:r>
            <a:r>
              <a:rPr lang="ru-RU" dirty="0"/>
              <a:t>ли вы ссоритесь со взрослыми?</a:t>
            </a:r>
          </a:p>
          <a:p>
            <a:r>
              <a:rPr lang="ru-RU" dirty="0"/>
              <a:t>А почему это происходит? Что является причиной ваших ссор со взрослыми?</a:t>
            </a:r>
          </a:p>
          <a:p>
            <a:r>
              <a:rPr lang="ru-RU" dirty="0"/>
              <a:t>А можно ли избежать ссоры со взрослыми?</a:t>
            </a:r>
          </a:p>
          <a:p>
            <a:r>
              <a:rPr lang="ru-RU" dirty="0"/>
              <a:t>Взрослые …Кто они?</a:t>
            </a:r>
          </a:p>
          <a:p>
            <a:r>
              <a:rPr lang="ru-RU" dirty="0"/>
              <a:t>Давайте попытаемся составить стихотворение (</a:t>
            </a:r>
            <a:r>
              <a:rPr lang="ru-RU" dirty="0" err="1"/>
              <a:t>синквейн</a:t>
            </a:r>
            <a:r>
              <a:rPr lang="ru-RU" dirty="0"/>
              <a:t>) на тему: </a:t>
            </a:r>
            <a:r>
              <a:rPr lang="ru-RU" dirty="0" smtClean="0"/>
              <a:t>Взрослые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136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9093696" cy="144016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2. Работа </a:t>
            </a:r>
            <a:r>
              <a:rPr lang="ru-RU" dirty="0"/>
              <a:t>в </a:t>
            </a:r>
            <a:r>
              <a:rPr lang="ru-RU" dirty="0" smtClean="0"/>
              <a:t>группах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988840"/>
            <a:ext cx="8352928" cy="4176465"/>
          </a:xfrm>
        </p:spPr>
        <p:txBody>
          <a:bodyPr>
            <a:normAutofit/>
          </a:bodyPr>
          <a:lstStyle/>
          <a:p>
            <a:r>
              <a:rPr lang="ru-RU" dirty="0"/>
              <a:t>Задание для 1 группы</a:t>
            </a:r>
            <a:r>
              <a:rPr lang="ru-RU" dirty="0" smtClean="0"/>
              <a:t>.</a:t>
            </a:r>
            <a:endParaRPr lang="ru-RU" dirty="0"/>
          </a:p>
          <a:p>
            <a:pPr lvl="0"/>
            <a:r>
              <a:rPr lang="ru-RU" dirty="0"/>
              <a:t>Прочитайте текст рассказа( стр.9-12.)</a:t>
            </a:r>
          </a:p>
          <a:p>
            <a:pPr lvl="0"/>
            <a:r>
              <a:rPr lang="ru-RU" dirty="0"/>
              <a:t>Какова реакция дяди на ссору?(найдите слова, выражения, мысли, чувства, переживания, передающие психологические реакции героя на ссору).</a:t>
            </a:r>
          </a:p>
          <a:p>
            <a:pPr lvl="0"/>
            <a:r>
              <a:rPr lang="ru-RU" dirty="0"/>
              <a:t>Какой же дядя- жестокий или добрый? А может и жестокий, и добрый?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893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2. Работа в группах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Задание для 2 группы.</a:t>
            </a:r>
          </a:p>
          <a:p>
            <a:pPr lvl="0"/>
            <a:r>
              <a:rPr lang="ru-RU" dirty="0"/>
              <a:t>Прочитайте текст рассказа (стр.9-12.)</a:t>
            </a:r>
          </a:p>
          <a:p>
            <a:pPr lvl="0"/>
            <a:r>
              <a:rPr lang="ru-RU" dirty="0"/>
              <a:t>Какова реакция мальчика на ссору?(отметьте цитаты, характеризующие психологическое состояние мальчика ).</a:t>
            </a:r>
          </a:p>
          <a:p>
            <a:pPr lvl="0"/>
            <a:r>
              <a:rPr lang="ru-RU" dirty="0"/>
              <a:t>Какое представление о характере мальчика даёт его поведение?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53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Работа в группах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Задание для 3 группы.</a:t>
            </a:r>
          </a:p>
          <a:p>
            <a:pPr lvl="0"/>
            <a:r>
              <a:rPr lang="ru-RU" dirty="0"/>
              <a:t>Прочитайте текст рассказа (стр.12-14.)</a:t>
            </a:r>
          </a:p>
          <a:p>
            <a:pPr lvl="0"/>
            <a:r>
              <a:rPr lang="ru-RU" dirty="0"/>
              <a:t>Какова реакция мамы на ссору?(отметьте цитаты, характеризующие психологическое состояние мамы ).</a:t>
            </a:r>
          </a:p>
          <a:p>
            <a:pPr lvl="0"/>
            <a:r>
              <a:rPr lang="ru-RU" dirty="0"/>
              <a:t>Кого поддерживает мама в этой ситуации? На чьей она стороне? Почему?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189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Работа в группах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Задание для 4 группы.</a:t>
            </a:r>
          </a:p>
          <a:p>
            <a:pPr lvl="0"/>
            <a:r>
              <a:rPr lang="ru-RU" dirty="0"/>
              <a:t>Прочитайте текст рассказа (стр.9-12.)</a:t>
            </a:r>
          </a:p>
          <a:p>
            <a:pPr lvl="0"/>
            <a:r>
              <a:rPr lang="ru-RU" dirty="0"/>
              <a:t>Какова реакция бабушки на ссору?(отметьте цитаты, характеризующие психологическое состояние бабушки ).</a:t>
            </a:r>
          </a:p>
          <a:p>
            <a:pPr lvl="0"/>
            <a:r>
              <a:rPr lang="ru-RU" dirty="0"/>
              <a:t>Каким образом бабушка пытается устранить конфликт?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53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3. Представление результатов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«</a:t>
            </a:r>
            <a:r>
              <a:rPr lang="ru-RU" dirty="0"/>
              <a:t>Черное и белое оппонирование»</a:t>
            </a:r>
            <a:r>
              <a:rPr lang="ru-RU" b="1" dirty="0"/>
              <a:t> </a:t>
            </a:r>
            <a:r>
              <a:rPr lang="ru-RU" b="1" dirty="0" smtClean="0"/>
              <a:t> </a:t>
            </a:r>
            <a:endParaRPr lang="ru-RU" dirty="0"/>
          </a:p>
          <a:p>
            <a:r>
              <a:rPr lang="ru-RU" dirty="0"/>
              <a:t>Суть </a:t>
            </a:r>
            <a:r>
              <a:rPr lang="ru-RU" dirty="0" smtClean="0"/>
              <a:t>приёма–выбираются </a:t>
            </a:r>
            <a:r>
              <a:rPr lang="ru-RU" dirty="0"/>
              <a:t>черный и белый оппоненты, которые должны отметить недостатки и преимущества п</a:t>
            </a:r>
            <a:r>
              <a:rPr lang="ru-RU" dirty="0" smtClean="0"/>
              <a:t>осле </a:t>
            </a:r>
            <a:r>
              <a:rPr lang="ru-RU" dirty="0"/>
              <a:t>выступления каждой группы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6672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24136"/>
          </a:xfrm>
        </p:spPr>
        <p:txBody>
          <a:bodyPr>
            <a:noAutofit/>
          </a:bodyPr>
          <a:lstStyle/>
          <a:p>
            <a:pPr lvl="0"/>
            <a:r>
              <a:rPr lang="ru-RU" sz="3200" dirty="0" smtClean="0"/>
              <a:t>4. Коллективное </a:t>
            </a:r>
            <a:r>
              <a:rPr lang="ru-RU" sz="3200" dirty="0"/>
              <a:t>обсуждение 7 главы(заключение мира)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2708920"/>
            <a:ext cx="6400800" cy="3024336"/>
          </a:xfrm>
        </p:spPr>
        <p:txBody>
          <a:bodyPr>
            <a:normAutofit/>
          </a:bodyPr>
          <a:lstStyle/>
          <a:p>
            <a:r>
              <a:rPr lang="ru-RU" dirty="0"/>
              <a:t>Как вы думаете, кому (взрослым или детям) труднее даётся переход к миру и согласию?</a:t>
            </a:r>
          </a:p>
          <a:p>
            <a:r>
              <a:rPr lang="ru-RU" dirty="0" smtClean="0"/>
              <a:t>-</a:t>
            </a:r>
            <a:r>
              <a:rPr lang="ru-RU" dirty="0"/>
              <a:t>Каковы взаимоотношения взрослых и детей? Что должно лежать в их </a:t>
            </a:r>
            <a:r>
              <a:rPr lang="ru-RU" dirty="0" smtClean="0"/>
              <a:t>основе?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433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5.Подводим итоги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Давайте вернёмся к целям нашего занятия. (Разобраться в прочитанном; выяснить каковы взаимоотношения взрослых и детей. Что должно лежать в их основе?( на примере рассказа </a:t>
            </a:r>
            <a:r>
              <a:rPr lang="ru-RU" dirty="0" err="1"/>
              <a:t>И.А.Бунина</a:t>
            </a:r>
            <a:r>
              <a:rPr lang="ru-RU" dirty="0"/>
              <a:t> «Цифры</a:t>
            </a:r>
            <a:r>
              <a:rPr lang="ru-RU" dirty="0" smtClean="0"/>
              <a:t>»).</a:t>
            </a:r>
          </a:p>
          <a:p>
            <a:r>
              <a:rPr lang="ru-RU" dirty="0" smtClean="0"/>
              <a:t>Удалось</a:t>
            </a:r>
            <a:r>
              <a:rPr lang="ru-RU" dirty="0"/>
              <a:t>, как вы считаете, их реализовать?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44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/>
              <a:t>Домашнее задание(на выбор)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ru-RU" dirty="0"/>
              <a:t>Приведите 3-4 пословицы на тему мира и примирения</a:t>
            </a:r>
          </a:p>
          <a:p>
            <a:pPr lvl="0"/>
            <a:r>
              <a:rPr lang="ru-RU" dirty="0"/>
              <a:t>Составьте 3-4 правила о том, как можно избежать </a:t>
            </a:r>
            <a:r>
              <a:rPr lang="ru-RU" dirty="0" smtClean="0"/>
              <a:t>ссоры между </a:t>
            </a:r>
            <a:r>
              <a:rPr lang="ru-RU" dirty="0"/>
              <a:t>взрослыми и детьми</a:t>
            </a:r>
          </a:p>
          <a:p>
            <a:pPr lvl="0"/>
            <a:r>
              <a:rPr lang="ru-RU" dirty="0"/>
              <a:t>Напишите сочинение-миниатюру на тему «Что нужно сделать, чтобы взрослые и дети достигли взаимопонимания? »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284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230</TotalTime>
  <Words>393</Words>
  <Application>Microsoft Office PowerPoint</Application>
  <PresentationFormat>Экран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Тема: Сложность взаимоотношений детей и взрослых по рассказу И.А.Бунина «Цифры» </vt:lpstr>
      <vt:lpstr>1.Определение цели урока. </vt:lpstr>
      <vt:lpstr>2. Работа в группах</vt:lpstr>
      <vt:lpstr>2. Работа в группах</vt:lpstr>
      <vt:lpstr>2. Работа в группах</vt:lpstr>
      <vt:lpstr>2. Работа в группах</vt:lpstr>
      <vt:lpstr>3. Представление результатов работы</vt:lpstr>
      <vt:lpstr>4. Коллективное обсуждение 7 главы(заключение мира) </vt:lpstr>
      <vt:lpstr>5.Подводим итоги</vt:lpstr>
      <vt:lpstr>Домашнее задание(на выбор)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Сложность взаимоотношений детей и взрослых по рассказу И.А.Бунина «Цифры» </dc:title>
  <dc:creator>user</dc:creator>
  <cp:lastModifiedBy>user</cp:lastModifiedBy>
  <cp:revision>11</cp:revision>
  <dcterms:created xsi:type="dcterms:W3CDTF">2016-04-02T05:12:36Z</dcterms:created>
  <dcterms:modified xsi:type="dcterms:W3CDTF">2016-04-03T11:46:20Z</dcterms:modified>
</cp:coreProperties>
</file>