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2" r:id="rId2"/>
    <p:sldId id="258" r:id="rId3"/>
    <p:sldId id="284" r:id="rId4"/>
    <p:sldId id="269" r:id="rId5"/>
    <p:sldId id="268" r:id="rId6"/>
    <p:sldId id="277" r:id="rId7"/>
    <p:sldId id="278" r:id="rId8"/>
    <p:sldId id="279" r:id="rId9"/>
    <p:sldId id="285" r:id="rId10"/>
    <p:sldId id="281" r:id="rId11"/>
    <p:sldId id="280" r:id="rId12"/>
    <p:sldId id="282" r:id="rId13"/>
    <p:sldId id="28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09" autoAdjust="0"/>
  </p:normalViewPr>
  <p:slideViewPr>
    <p:cSldViewPr>
      <p:cViewPr>
        <p:scale>
          <a:sx n="55" d="100"/>
          <a:sy n="55" d="100"/>
        </p:scale>
        <p:origin x="-1806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пр4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9B3ABF0-EF08-40C0-A361-8829A58EB7C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1A9D921-5990-421D-A5E3-082EFB615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2357430"/>
            <a:ext cx="7772400" cy="1470025"/>
          </a:xfrm>
        </p:spPr>
        <p:txBody>
          <a:bodyPr/>
          <a:lstStyle/>
          <a:p>
            <a:pPr algn="l"/>
            <a:r>
              <a:rPr lang="ru-RU" i="1" dirty="0" smtClean="0">
                <a:latin typeface="Arial Black" pitchFamily="34" charset="0"/>
              </a:rPr>
              <a:t>      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14348" y="428604"/>
            <a:ext cx="7500990" cy="5786478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tx1"/>
                </a:solidFill>
              </a:rPr>
              <a:t>ПРОЕКТ</a:t>
            </a:r>
          </a:p>
          <a:p>
            <a:r>
              <a:rPr lang="ru-RU" sz="6600" b="1" dirty="0" smtClean="0">
                <a:solidFill>
                  <a:schemeClr val="tx1"/>
                </a:solidFill>
              </a:rPr>
              <a:t>Умные стрелки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 «А»  класс</a:t>
            </a:r>
          </a:p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 «СОШ №6»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2018г</a:t>
            </a: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8532440" cy="5025169"/>
          </a:xfrm>
        </p:spPr>
        <p:txBody>
          <a:bodyPr/>
          <a:lstStyle/>
          <a:p>
            <a:pPr algn="l"/>
            <a:r>
              <a:rPr lang="ru-RU" i="1" dirty="0" smtClean="0">
                <a:latin typeface="Arial Black" pitchFamily="34" charset="0"/>
              </a:rPr>
              <a:t>      Дорожные знаки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   </a:t>
            </a:r>
            <a:r>
              <a:rPr lang="ru-RU" sz="4000" b="1" dirty="0" smtClean="0"/>
              <a:t>- это </a:t>
            </a:r>
            <a:r>
              <a:rPr lang="ru-RU" sz="4000" b="1" u="sng" dirty="0" smtClean="0"/>
              <a:t>символы</a:t>
            </a:r>
            <a:r>
              <a:rPr lang="ru-RU" sz="4000" b="1" dirty="0" smtClean="0"/>
              <a:t>,</a:t>
            </a:r>
            <a:br>
              <a:rPr lang="ru-RU" sz="4000" b="1" dirty="0" smtClean="0"/>
            </a:br>
            <a:r>
              <a:rPr lang="ru-RU" sz="4000" b="1" dirty="0" smtClean="0"/>
              <a:t>  устанавливаемые на дорогах</a:t>
            </a:r>
            <a:br>
              <a:rPr lang="ru-RU" sz="4000" b="1" dirty="0" smtClean="0"/>
            </a:br>
            <a:r>
              <a:rPr lang="ru-RU" sz="4000" b="1" dirty="0" smtClean="0"/>
              <a:t>   для </a:t>
            </a:r>
            <a:r>
              <a:rPr lang="ru-RU" sz="4000" b="1" u="sng" dirty="0" smtClean="0"/>
              <a:t>ориентации</a:t>
            </a:r>
            <a:r>
              <a:rPr lang="ru-RU" sz="4000" b="1" dirty="0" smtClean="0"/>
              <a:t> участников         </a:t>
            </a:r>
            <a:br>
              <a:rPr lang="ru-RU" sz="4000" b="1" dirty="0" smtClean="0"/>
            </a:br>
            <a:r>
              <a:rPr lang="ru-RU" sz="4000" b="1" dirty="0" smtClean="0"/>
              <a:t>              дорожного движения</a:t>
            </a:r>
            <a:r>
              <a:rPr lang="ru-RU" sz="4000" dirty="0" smtClean="0"/>
              <a:t>. </a:t>
            </a:r>
            <a:endParaRPr lang="ru-RU" sz="4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3861048"/>
            <a:ext cx="7304856" cy="1777752"/>
          </a:xfrm>
        </p:spPr>
        <p:txBody>
          <a:bodyPr/>
          <a:lstStyle/>
          <a:p>
            <a:pPr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</a:p>
          <a:p>
            <a:pPr marL="0" indent="0" algn="ctr">
              <a:buNone/>
            </a:pPr>
            <a:endParaRPr lang="ru-RU" sz="4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создать игру для изучения дорожных знаков</a:t>
            </a:r>
          </a:p>
          <a:p>
            <a:pPr algn="ctr">
              <a:buNone/>
            </a:pPr>
            <a:endParaRPr lang="ru-RU" sz="4800" b="1" dirty="0">
              <a:cs typeface="Aharoni" pitchFamily="2" charset="-79"/>
            </a:endParaRPr>
          </a:p>
          <a:p>
            <a:pPr marL="0" indent="0" algn="ctr">
              <a:buNone/>
            </a:pPr>
            <a:endParaRPr lang="ru-RU" sz="4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073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u="sng" dirty="0">
                <a:latin typeface="Times New Roman" pitchFamily="18" charset="0"/>
                <a:cs typeface="Times New Roman" pitchFamily="18" charset="0"/>
              </a:rPr>
            </a:b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работы:</a:t>
            </a:r>
            <a:br>
              <a:rPr lang="ru-RU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88840"/>
            <a:ext cx="8820472" cy="4464496"/>
          </a:xfrm>
        </p:spPr>
        <p:txBody>
          <a:bodyPr/>
          <a:lstStyle/>
          <a:p>
            <a:pPr marL="742950" indent="-742950">
              <a:buAutoNum type="arabicParenR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отобрать знаки для изучения</a:t>
            </a:r>
          </a:p>
          <a:p>
            <a:pPr marL="742950" indent="-742950">
              <a:buAutoNum type="arabicParenR"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ридумать внешний вид игры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3)  придумать правила игры</a:t>
            </a:r>
          </a:p>
          <a:p>
            <a:pPr marL="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4)  изготовить игру-тренажёр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060848"/>
            <a:ext cx="8363272" cy="46085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7"/>
            <a:ext cx="8136904" cy="864097"/>
          </a:xfrm>
        </p:spPr>
        <p:txBody>
          <a:bodyPr/>
          <a:lstStyle/>
          <a:p>
            <a:pPr marL="742950" indent="-742950" algn="ctr">
              <a:lnSpc>
                <a:spcPct val="150000"/>
              </a:lnSpc>
              <a:buAutoNum type="arabicPlain"/>
            </a:pPr>
            <a:r>
              <a:rPr lang="ru-RU" sz="4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Отобрать знаки</a:t>
            </a:r>
            <a:r>
              <a:rPr lang="ru-RU" sz="4000" b="1" dirty="0" smtClean="0"/>
              <a:t> </a:t>
            </a:r>
          </a:p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рассмотреть знаки на дороге</a:t>
            </a:r>
          </a:p>
          <a:p>
            <a:pPr marL="0" indent="0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по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маршруту до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школы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рассмотреть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 учебнике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рассмотреть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документ 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Правила дорожного движения»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4000" b="1" dirty="0" smtClean="0"/>
              <a:t>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2 </a:t>
            </a:r>
            <a:r>
              <a:rPr lang="ru-RU" sz="4000" b="1" u="sng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Придумать </a:t>
            </a:r>
            <a:r>
              <a:rPr lang="ru-RU" sz="4000" b="1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в</a:t>
            </a:r>
            <a:r>
              <a:rPr lang="ru-RU" sz="4000" b="1" u="sng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нешний вид игры</a:t>
            </a:r>
          </a:p>
          <a:p>
            <a:pPr>
              <a:buFontTx/>
              <a:buChar char="-"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астенная или настольная</a:t>
            </a:r>
          </a:p>
          <a:p>
            <a:pPr>
              <a:buFontTx/>
              <a:buChar char="-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материал</a:t>
            </a:r>
          </a:p>
          <a:p>
            <a:pPr>
              <a:buFontTx/>
              <a:buChar char="-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чем играть</a:t>
            </a:r>
          </a:p>
          <a:p>
            <a:pPr>
              <a:buFontTx/>
              <a:buChar char="-"/>
            </a:pPr>
            <a:endParaRPr lang="ru-RU" sz="4000" b="1" u="sng" dirty="0" smtClean="0">
              <a:latin typeface="+mj-lt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4000" b="1" u="sng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84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43528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u="sng" dirty="0" smtClean="0">
                <a:solidFill>
                  <a:srgbClr val="FF0000"/>
                </a:solidFill>
                <a:cs typeface="Times New Roman" pitchFamily="18" charset="0"/>
              </a:rPr>
              <a:t>3 Придумать  правила  </a:t>
            </a:r>
            <a:r>
              <a:rPr lang="ru-RU" sz="4000" b="1" u="sng" dirty="0">
                <a:solidFill>
                  <a:srgbClr val="FF0000"/>
                </a:solidFill>
                <a:cs typeface="Times New Roman" pitchFamily="18" charset="0"/>
              </a:rPr>
              <a:t>игры</a:t>
            </a:r>
          </a:p>
          <a:p>
            <a:pPr marL="0" indent="0" algn="ctr">
              <a:buNone/>
            </a:pPr>
            <a:r>
              <a:rPr lang="ru-RU" sz="3600" b="1" i="1" u="sng" dirty="0">
                <a:latin typeface="Times New Roman" pitchFamily="18" charset="0"/>
                <a:cs typeface="Times New Roman" pitchFamily="18" charset="0"/>
              </a:rPr>
              <a:t>Если играют 2 человека:  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ru-RU" sz="3600" dirty="0" smtClean="0"/>
              <a:t>  </a:t>
            </a:r>
            <a:r>
              <a:rPr lang="ru-RU" sz="3600" dirty="0"/>
              <a:t>1 игрок направляет одну стрелку   на знак,   а </a:t>
            </a:r>
            <a:r>
              <a:rPr lang="ru-RU" sz="3600" dirty="0" smtClean="0"/>
              <a:t>вторую - на надпись-название знака                 </a:t>
            </a:r>
            <a:endParaRPr lang="ru-RU" sz="3600" dirty="0"/>
          </a:p>
          <a:p>
            <a:r>
              <a:rPr lang="ru-RU" sz="3600" dirty="0" smtClean="0"/>
              <a:t>2 </a:t>
            </a:r>
            <a:r>
              <a:rPr lang="ru-RU" sz="3600" dirty="0"/>
              <a:t>игрок с помощью карточек   проверяет  правильность  направления  стрелок                            </a:t>
            </a:r>
          </a:p>
          <a:p>
            <a:pPr marL="0" indent="0">
              <a:buNone/>
            </a:pPr>
            <a:endParaRPr lang="ru-RU" sz="4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5128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640960" cy="5400600"/>
          </a:xfrm>
        </p:spPr>
        <p:txBody>
          <a:bodyPr/>
          <a:lstStyle/>
          <a:p>
            <a:pPr algn="ctr"/>
            <a:r>
              <a:rPr lang="ru-RU" u="sng" dirty="0"/>
              <a:t> </a:t>
            </a:r>
            <a:r>
              <a:rPr lang="ru-RU" sz="3600" b="1" i="1" u="sng" dirty="0">
                <a:latin typeface="Times New Roman" pitchFamily="18" charset="0"/>
                <a:cs typeface="Times New Roman" pitchFamily="18" charset="0"/>
              </a:rPr>
              <a:t>Если играют 3  человека: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 игрок направляет  одну  стрелку   на   знак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игрок направляет стрелку   на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надпись-название  знака        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3 игрок  с помощью  карточек   проверяет   правильность   направления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стрелок и надписи.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701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Изготовление игры</a:t>
            </a:r>
            <a:endParaRPr lang="ru-RU" sz="44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236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Svetlana\Desktop\DSCN412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79775" y="-2459038"/>
            <a:ext cx="15703550" cy="1177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924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Svetlana\Desktop\DSCN413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79775" y="-2459038"/>
            <a:ext cx="15703550" cy="1177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549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Svetlana\Desktop\DSCN413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79775" y="-2459038"/>
            <a:ext cx="15703550" cy="1177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3172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Svetlana\Desktop\DSCN413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44824" y="-819472"/>
            <a:ext cx="15703550" cy="1177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6138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8_cP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130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78_cP3</vt:lpstr>
      <vt:lpstr>      </vt:lpstr>
      <vt:lpstr>      Дорожные знаки     - это символы,   устанавливаемые на дорогах    для ориентации участников                        дорожного движения. </vt:lpstr>
      <vt:lpstr>Слайд 3</vt:lpstr>
      <vt:lpstr>  План работы: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Дорожные знаки  - это символы (условные обозначения), устанавливаемые на дорогах  для ориентации участников                        дорожного движения.</dc:title>
  <dc:creator>User</dc:creator>
  <cp:lastModifiedBy>Юрий</cp:lastModifiedBy>
  <cp:revision>33</cp:revision>
  <dcterms:created xsi:type="dcterms:W3CDTF">2013-11-23T15:12:49Z</dcterms:created>
  <dcterms:modified xsi:type="dcterms:W3CDTF">2021-01-19T15:26:48Z</dcterms:modified>
</cp:coreProperties>
</file>